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60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3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4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68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1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25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2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66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44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01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79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3BA6-9BFC-416D-9E82-5E7A1568F39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3A50-BD8B-4509-B310-754DD4F8A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406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javascript:false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tHoR35vmTv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33341"/>
          </a:xfrm>
        </p:spPr>
        <p:txBody>
          <a:bodyPr/>
          <a:lstStyle/>
          <a:p>
            <a:r>
              <a:rPr lang="nl-NL" dirty="0" smtClean="0"/>
              <a:t>Fokopdracht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5488" y="5151549"/>
            <a:ext cx="7246512" cy="1706451"/>
          </a:xfrm>
        </p:spPr>
        <p:txBody>
          <a:bodyPr>
            <a:normAutofit lnSpcReduction="10000"/>
          </a:bodyPr>
          <a:lstStyle/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Sasha Daphne </a:t>
            </a:r>
            <a:b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Tjarda Jill</a:t>
            </a:r>
            <a:b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Angel 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dogfaces.tk/wp-content/uploads/alaskan-malamut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938"/>
            <a:ext cx="4001128" cy="30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jang391w.qwriting.qc.cuny.edu/files/2011/05/2185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28" y="1470938"/>
            <a:ext cx="4102145" cy="30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ysfarm.com/wp-content/uploads/2014/03/Holstein+Friesi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54" y="1470938"/>
            <a:ext cx="4014546" cy="30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1977"/>
          </a:xfrm>
        </p:spPr>
        <p:txBody>
          <a:bodyPr/>
          <a:lstStyle/>
          <a:p>
            <a:r>
              <a:rPr lang="nl-NL" dirty="0" err="1"/>
              <a:t>A</a:t>
            </a:r>
            <a:r>
              <a:rPr lang="nl-NL" dirty="0" err="1" smtClean="0"/>
              <a:t>laskan</a:t>
            </a:r>
            <a:r>
              <a:rPr lang="nl-NL" dirty="0" smtClean="0"/>
              <a:t> </a:t>
            </a:r>
            <a:r>
              <a:rPr lang="nl-NL" dirty="0" err="1"/>
              <a:t>M</a:t>
            </a:r>
            <a:r>
              <a:rPr lang="nl-NL" dirty="0" err="1" smtClean="0"/>
              <a:t>alamute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068946"/>
            <a:ext cx="4069724" cy="5789054"/>
          </a:xfrm>
        </p:spPr>
        <p:txBody>
          <a:bodyPr/>
          <a:lstStyle/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Geschiedenis </a:t>
            </a:r>
            <a:endParaRPr lang="nl-NL" dirty="0" smtClean="0"/>
          </a:p>
          <a:p>
            <a:r>
              <a:rPr lang="nl-NL" dirty="0" smtClean="0"/>
              <a:t>Fokbesluit </a:t>
            </a:r>
          </a:p>
          <a:p>
            <a:r>
              <a:rPr lang="nl-NL" dirty="0" smtClean="0"/>
              <a:t>Fok doel </a:t>
            </a:r>
          </a:p>
          <a:p>
            <a:r>
              <a:rPr lang="nl-NL" dirty="0" smtClean="0"/>
              <a:t>Fokwaarde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http://imgc.allpostersimages.com/images/P-473-488-90/21/2143/SVQED00Z/poster/lynn-m-stone-alaskan-malamute-dog-in-snow-u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62" y="773045"/>
            <a:ext cx="8159038" cy="61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t.ly/1ouJ3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16" y="760166"/>
            <a:ext cx="8160015" cy="60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elredierenartsen.nl/bestanden/Gelre_Dierenartsen/rassen/Alaska_Malamute_3-b800-2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24" y="785924"/>
            <a:ext cx="8168276" cy="60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alaskanmalamutes.be/uploads/7/0/7/8/7078581/4708718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93" y="785924"/>
            <a:ext cx="8242559" cy="61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9403"/>
          </a:xfrm>
        </p:spPr>
        <p:txBody>
          <a:bodyPr/>
          <a:lstStyle/>
          <a:p>
            <a:r>
              <a:rPr lang="nl-NL" dirty="0" smtClean="0"/>
              <a:t>Kooikerhondje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9106"/>
            <a:ext cx="3271234" cy="5508894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Geschiedenis </a:t>
            </a:r>
            <a:endParaRPr lang="nl-NL" dirty="0" smtClean="0"/>
          </a:p>
          <a:p>
            <a:r>
              <a:rPr lang="nl-NL" dirty="0" smtClean="0"/>
              <a:t>Fokbesluit </a:t>
            </a:r>
          </a:p>
          <a:p>
            <a:r>
              <a:rPr lang="nl-NL" dirty="0" smtClean="0"/>
              <a:t>Fok doel </a:t>
            </a:r>
          </a:p>
          <a:p>
            <a:r>
              <a:rPr lang="nl-NL" dirty="0" smtClean="0"/>
              <a:t>Fokwaarde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 descr="http://rosewoodkooikers.virginiajournal.org/wp-content/uploads/2009/09/i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10" y="1339403"/>
            <a:ext cx="9181490" cy="55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wartebellenhoeve.nl/wp-content/uploads/week8-fie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10" y="1349106"/>
            <a:ext cx="9181490" cy="55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ooikerhondje.com/wordpress/wp-content/uploads/2012/12/Xallo-Dex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11" y="1319997"/>
            <a:ext cx="9181490" cy="55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ooikerhondje.nl/images/stories/infopages/eendenkooi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09" y="1286238"/>
            <a:ext cx="9181492" cy="55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olstein </a:t>
            </a:r>
            <a:r>
              <a:rPr lang="nl-NL" dirty="0" err="1"/>
              <a:t>F</a:t>
            </a:r>
            <a:r>
              <a:rPr lang="nl-NL" dirty="0" err="1" smtClean="0"/>
              <a:t>riesian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25563"/>
            <a:ext cx="4093029" cy="5532437"/>
          </a:xfrm>
        </p:spPr>
        <p:txBody>
          <a:bodyPr/>
          <a:lstStyle/>
          <a:p>
            <a:r>
              <a:rPr lang="nl-NL" dirty="0" smtClean="0"/>
              <a:t>Geschiedenis </a:t>
            </a:r>
            <a:endParaRPr lang="nl-NL" dirty="0" smtClean="0"/>
          </a:p>
          <a:p>
            <a:r>
              <a:rPr lang="nl-NL" dirty="0" smtClean="0"/>
              <a:t>Fokbesluit </a:t>
            </a:r>
          </a:p>
          <a:p>
            <a:r>
              <a:rPr lang="nl-NL" dirty="0" smtClean="0"/>
              <a:t>Fok doel </a:t>
            </a:r>
          </a:p>
          <a:p>
            <a:r>
              <a:rPr lang="nl-NL" dirty="0" smtClean="0"/>
              <a:t>Fokwaarde </a:t>
            </a:r>
          </a:p>
          <a:p>
            <a:endParaRPr lang="nl-NL" dirty="0"/>
          </a:p>
        </p:txBody>
      </p:sp>
      <p:pic>
        <p:nvPicPr>
          <p:cNvPr id="4098" name="Picture 2" descr="http://www.regionalcattlebreeds.eu/img/breeds/geschiedenis_k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28" y="1325562"/>
            <a:ext cx="8616472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img.tradeindia.com/02328019/b/1/Holstein-Friesian-C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28" y="1325561"/>
            <a:ext cx="8616472" cy="55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home.euphonynet.be/crossbreeding/holsteingekal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28" y="1314874"/>
            <a:ext cx="8589257" cy="55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frieshollands.nl/Actueel%20_%20Fries%20Hollands%20rundvee%20vereniging_bestanden/Piet%2520Adema%2520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28" y="1310443"/>
            <a:ext cx="8630079" cy="55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1429"/>
          </a:xfrm>
        </p:spPr>
        <p:txBody>
          <a:bodyPr>
            <a:normAutofit/>
          </a:bodyPr>
          <a:lstStyle/>
          <a:p>
            <a:pPr algn="ctr"/>
            <a:r>
              <a:rPr lang="nl-NL" sz="7200" dirty="0" smtClean="0"/>
              <a:t>Dit was onze presentatie </a:t>
            </a:r>
            <a:endParaRPr lang="nl-NL" sz="7200" dirty="0"/>
          </a:p>
        </p:txBody>
      </p:sp>
      <p:pic>
        <p:nvPicPr>
          <p:cNvPr id="5124" name="Picture 4" descr="http://images.slideplayer.nl/7/1896591/slides/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5" y="1450974"/>
            <a:ext cx="7097485" cy="53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27</Words>
  <Application>Microsoft Office PowerPoint</Application>
  <PresentationFormat>Breedbeeld</PresentationFormat>
  <Paragraphs>21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Fokopdracht </vt:lpstr>
      <vt:lpstr>Alaskan Malamute</vt:lpstr>
      <vt:lpstr>Kooikerhondje </vt:lpstr>
      <vt:lpstr>Holstein Friesian </vt:lpstr>
      <vt:lpstr>Dit was onze presentatie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Fokopdracht</dc:title>
  <dc:creator>jill nees</dc:creator>
  <cp:lastModifiedBy>jill nees</cp:lastModifiedBy>
  <cp:revision>8</cp:revision>
  <dcterms:created xsi:type="dcterms:W3CDTF">2015-06-18T07:39:22Z</dcterms:created>
  <dcterms:modified xsi:type="dcterms:W3CDTF">2015-06-18T19:54:07Z</dcterms:modified>
</cp:coreProperties>
</file>