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>
        <p:scale>
          <a:sx n="66" d="100"/>
          <a:sy n="66" d="100"/>
        </p:scale>
        <p:origin x="900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smtClean="0"/>
              <a:t>Klik om de ondertitelstijl van het model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80600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7737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8494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41681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431150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122517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9245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56661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994431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880190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5479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AF3BA6-9BFC-416D-9E82-5E7A1568F39F}" type="datetimeFigureOut">
              <a:rPr lang="nl-NL" smtClean="0"/>
              <a:t>18-6-2015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BE3A50-BD8B-4509-B310-754DD4F8A674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404064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javascript:false;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hyperlink" Target="https://www.youtube.com/watch?v=tHoR35vmTvQ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0" y="0"/>
            <a:ext cx="12192000" cy="1133341"/>
          </a:xfrm>
        </p:spPr>
        <p:txBody>
          <a:bodyPr/>
          <a:lstStyle/>
          <a:p>
            <a:r>
              <a:rPr lang="nl-NL" dirty="0" smtClean="0"/>
              <a:t>Fokopdracht 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45488" y="5151549"/>
            <a:ext cx="7246512" cy="1706451"/>
          </a:xfrm>
        </p:spPr>
        <p:txBody>
          <a:bodyPr>
            <a:normAutofit lnSpcReduction="10000"/>
          </a:bodyPr>
          <a:lstStyle/>
          <a:p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Sasha Daphne </a:t>
            </a:r>
            <a:b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Tjarda Jill</a:t>
            </a:r>
            <a:b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nl-NL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Angel </a:t>
            </a:r>
            <a:endParaRPr lang="nl-NL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://dogfaces.tk/wp-content/uploads/alaskan-malamute-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70938"/>
            <a:ext cx="4001128" cy="301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sjang391w.qwriting.qc.cuny.edu/files/2011/05/2185_origina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1128" y="1470938"/>
            <a:ext cx="4102145" cy="301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roysfarm.com/wp-content/uploads/2014/03/Holstein+Friesian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5054" y="1470938"/>
            <a:ext cx="4014546" cy="3010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5572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171977"/>
          </a:xfrm>
        </p:spPr>
        <p:txBody>
          <a:bodyPr/>
          <a:lstStyle/>
          <a:p>
            <a:r>
              <a:rPr lang="nl-NL" dirty="0" err="1"/>
              <a:t>A</a:t>
            </a:r>
            <a:r>
              <a:rPr lang="nl-NL" dirty="0" err="1" smtClean="0"/>
              <a:t>laskan</a:t>
            </a:r>
            <a:r>
              <a:rPr lang="nl-NL" dirty="0" smtClean="0"/>
              <a:t> </a:t>
            </a:r>
            <a:r>
              <a:rPr lang="nl-NL" dirty="0" err="1"/>
              <a:t>M</a:t>
            </a:r>
            <a:r>
              <a:rPr lang="nl-NL" dirty="0" err="1" smtClean="0"/>
              <a:t>alamute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1068946"/>
            <a:ext cx="4069724" cy="5789054"/>
          </a:xfrm>
        </p:spPr>
        <p:txBody>
          <a:bodyPr/>
          <a:lstStyle/>
          <a:p>
            <a:endParaRPr lang="nl-NL" dirty="0" smtClean="0">
              <a:hlinkClick r:id="rId2"/>
            </a:endParaRPr>
          </a:p>
          <a:p>
            <a:endParaRPr lang="nl-NL" dirty="0">
              <a:hlinkClick r:id="rId2"/>
            </a:endParaRPr>
          </a:p>
          <a:p>
            <a:endParaRPr lang="nl-NL" dirty="0" smtClean="0">
              <a:hlinkClick r:id="rId2"/>
            </a:endParaRPr>
          </a:p>
          <a:p>
            <a:r>
              <a:rPr lang="nl-NL" dirty="0" smtClean="0">
                <a:hlinkClick r:id="rId2"/>
              </a:rPr>
              <a:t>Geschiedenis </a:t>
            </a:r>
            <a:endParaRPr lang="nl-NL" dirty="0" smtClean="0"/>
          </a:p>
          <a:p>
            <a:r>
              <a:rPr lang="nl-NL" dirty="0" smtClean="0"/>
              <a:t>Fokbesluit </a:t>
            </a:r>
          </a:p>
          <a:p>
            <a:r>
              <a:rPr lang="nl-NL" dirty="0" smtClean="0"/>
              <a:t>Fok doel </a:t>
            </a:r>
          </a:p>
          <a:p>
            <a:r>
              <a:rPr lang="nl-NL" dirty="0" smtClean="0"/>
              <a:t>Fokwaarde </a:t>
            </a:r>
          </a:p>
          <a:p>
            <a:endParaRPr lang="nl-NL" dirty="0" smtClean="0"/>
          </a:p>
          <a:p>
            <a:endParaRPr lang="nl-NL" dirty="0"/>
          </a:p>
        </p:txBody>
      </p:sp>
      <p:pic>
        <p:nvPicPr>
          <p:cNvPr id="2050" name="Picture 2" descr="http://imgc.allpostersimages.com/images/P-473-488-90/21/2143/SVQED00Z/poster/lynn-m-stone-alaskan-malamute-dog-in-snow-us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2962" y="773045"/>
            <a:ext cx="8159038" cy="61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://bit.ly/1ouJ3s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3116" y="760166"/>
            <a:ext cx="8160015" cy="6084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://www.gelredierenartsen.nl/bestanden/Gelre_Dierenartsen/rassen/Alaska_Malamute_3-b800-213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0724" y="785924"/>
            <a:ext cx="8168276" cy="60720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0" name="Picture 12" descr="http://www.alaskanmalamutes.be/uploads/7/0/7/8/7078581/4708718_orig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6593" y="785924"/>
            <a:ext cx="8242559" cy="61235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937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20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0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339403"/>
          </a:xfrm>
        </p:spPr>
        <p:txBody>
          <a:bodyPr/>
          <a:lstStyle/>
          <a:p>
            <a:r>
              <a:rPr lang="nl-NL" dirty="0" smtClean="0"/>
              <a:t>Kooikerhondje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1349106"/>
            <a:ext cx="3271234" cy="5508894"/>
          </a:xfrm>
        </p:spPr>
        <p:txBody>
          <a:bodyPr/>
          <a:lstStyle/>
          <a:p>
            <a:r>
              <a:rPr lang="nl-NL" dirty="0" smtClean="0">
                <a:hlinkClick r:id="rId2"/>
              </a:rPr>
              <a:t>Geschiedenis </a:t>
            </a:r>
            <a:endParaRPr lang="nl-NL" dirty="0" smtClean="0"/>
          </a:p>
          <a:p>
            <a:r>
              <a:rPr lang="nl-NL" dirty="0" smtClean="0"/>
              <a:t>Fokbesluit </a:t>
            </a:r>
          </a:p>
          <a:p>
            <a:r>
              <a:rPr lang="nl-NL" dirty="0" smtClean="0"/>
              <a:t>Fok doel </a:t>
            </a:r>
          </a:p>
          <a:p>
            <a:r>
              <a:rPr lang="nl-NL" dirty="0" smtClean="0"/>
              <a:t>Fokwaarde </a:t>
            </a:r>
          </a:p>
          <a:p>
            <a:pPr marL="0" indent="0">
              <a:buNone/>
            </a:pPr>
            <a:endParaRPr lang="nl-NL" dirty="0" smtClean="0"/>
          </a:p>
          <a:p>
            <a:endParaRPr lang="nl-NL" dirty="0"/>
          </a:p>
        </p:txBody>
      </p:sp>
      <p:pic>
        <p:nvPicPr>
          <p:cNvPr id="3074" name="Picture 2" descr="http://rosewoodkooikers.virginiajournal.org/wp-content/uploads/2009/09/im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10" y="1339403"/>
            <a:ext cx="9181490" cy="550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www.zwartebellenhoeve.nl/wp-content/uploads/week8-fien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10" y="1349106"/>
            <a:ext cx="9181490" cy="5518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://www.kooikerhondje.com/wordpress/wp-content/uploads/2012/12/Xallo-Dexter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11" y="1319997"/>
            <a:ext cx="9181490" cy="5534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://www.kooikerhondje.nl/images/stories/infopages/eendenkooi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10509" y="1286238"/>
            <a:ext cx="9181492" cy="5551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1569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</p:spPr>
        <p:txBody>
          <a:bodyPr/>
          <a:lstStyle/>
          <a:p>
            <a:r>
              <a:rPr lang="nl-NL" dirty="0"/>
              <a:t>H</a:t>
            </a:r>
            <a:r>
              <a:rPr lang="nl-NL" dirty="0" smtClean="0"/>
              <a:t>olstein </a:t>
            </a:r>
            <a:r>
              <a:rPr lang="nl-NL" dirty="0" err="1"/>
              <a:t>F</a:t>
            </a:r>
            <a:r>
              <a:rPr lang="nl-NL" dirty="0" err="1" smtClean="0"/>
              <a:t>riesian</a:t>
            </a:r>
            <a:r>
              <a:rPr lang="nl-NL" dirty="0" smtClean="0"/>
              <a:t> 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0" y="1325563"/>
            <a:ext cx="4093029" cy="5532437"/>
          </a:xfrm>
        </p:spPr>
        <p:txBody>
          <a:bodyPr/>
          <a:lstStyle/>
          <a:p>
            <a:r>
              <a:rPr lang="nl-NL" dirty="0" smtClean="0"/>
              <a:t>Geschiedenis </a:t>
            </a:r>
            <a:endParaRPr lang="nl-NL" dirty="0" smtClean="0"/>
          </a:p>
          <a:p>
            <a:r>
              <a:rPr lang="nl-NL" dirty="0" smtClean="0"/>
              <a:t>Fokbesluit </a:t>
            </a:r>
          </a:p>
          <a:p>
            <a:r>
              <a:rPr lang="nl-NL" dirty="0" smtClean="0"/>
              <a:t>Fok doel </a:t>
            </a:r>
          </a:p>
          <a:p>
            <a:r>
              <a:rPr lang="nl-NL" dirty="0" smtClean="0"/>
              <a:t>Fokwaarde </a:t>
            </a:r>
          </a:p>
          <a:p>
            <a:endParaRPr lang="nl-NL" dirty="0"/>
          </a:p>
        </p:txBody>
      </p:sp>
      <p:pic>
        <p:nvPicPr>
          <p:cNvPr id="4098" name="Picture 2" descr="http://www.regionalcattlebreeds.eu/img/breeds/geschiedenis_ko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28" y="1325562"/>
            <a:ext cx="8616472" cy="553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http://pimg.tradeindia.com/02328019/b/1/Holstein-Friesian-Cow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28" y="1325561"/>
            <a:ext cx="8616472" cy="55217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://home.euphonynet.be/crossbreeding/holsteingekalfd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28" y="1314874"/>
            <a:ext cx="8589257" cy="556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://www.frieshollands.nl/Actueel%20_%20Fries%20Hollands%20rundvee%20vereniging_bestanden/Piet%2520Adema%2520180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5528" y="1310443"/>
            <a:ext cx="8630079" cy="5565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4872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1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451429"/>
          </a:xfrm>
        </p:spPr>
        <p:txBody>
          <a:bodyPr>
            <a:normAutofit/>
          </a:bodyPr>
          <a:lstStyle/>
          <a:p>
            <a:pPr algn="ctr"/>
            <a:r>
              <a:rPr lang="nl-NL" sz="7200" dirty="0" smtClean="0"/>
              <a:t>Dit was onze presentatie </a:t>
            </a:r>
            <a:endParaRPr lang="nl-NL" sz="7200" dirty="0"/>
          </a:p>
        </p:txBody>
      </p:sp>
      <p:pic>
        <p:nvPicPr>
          <p:cNvPr id="5124" name="Picture 4" descr="http://images.slideplayer.nl/7/1896591/slides/slide_10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25485" y="1450974"/>
            <a:ext cx="7097485" cy="53231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67560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734</TotalTime>
  <Words>27</Words>
  <Application>Microsoft Office PowerPoint</Application>
  <PresentationFormat>Breedbeeld</PresentationFormat>
  <Paragraphs>21</Paragraphs>
  <Slides>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Kantoorthema</vt:lpstr>
      <vt:lpstr>Fokopdracht </vt:lpstr>
      <vt:lpstr>Alaskan Malamute</vt:lpstr>
      <vt:lpstr>Kooikerhondje </vt:lpstr>
      <vt:lpstr>Holstein Friesian </vt:lpstr>
      <vt:lpstr>Dit was onze presentatie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Fokopdracht</dc:title>
  <dc:creator>jill nees</dc:creator>
  <cp:lastModifiedBy>jill nees</cp:lastModifiedBy>
  <cp:revision>8</cp:revision>
  <dcterms:created xsi:type="dcterms:W3CDTF">2015-06-18T07:39:22Z</dcterms:created>
  <dcterms:modified xsi:type="dcterms:W3CDTF">2015-06-18T19:54:07Z</dcterms:modified>
</cp:coreProperties>
</file>